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5DC6-ACA6-4EC5-A9EB-C23FC636087C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2F56B52-E93A-4ABF-9A5A-F04121F90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260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5DC6-ACA6-4EC5-A9EB-C23FC636087C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2F56B52-E93A-4ABF-9A5A-F04121F90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684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5DC6-ACA6-4EC5-A9EB-C23FC636087C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2F56B52-E93A-4ABF-9A5A-F04121F9028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6680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5DC6-ACA6-4EC5-A9EB-C23FC636087C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F56B52-E93A-4ABF-9A5A-F04121F90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4163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5DC6-ACA6-4EC5-A9EB-C23FC636087C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F56B52-E93A-4ABF-9A5A-F04121F9028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9098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5DC6-ACA6-4EC5-A9EB-C23FC636087C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F56B52-E93A-4ABF-9A5A-F04121F90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88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5DC6-ACA6-4EC5-A9EB-C23FC636087C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6B52-E93A-4ABF-9A5A-F04121F90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5589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5DC6-ACA6-4EC5-A9EB-C23FC636087C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6B52-E93A-4ABF-9A5A-F04121F90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718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5DC6-ACA6-4EC5-A9EB-C23FC636087C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6B52-E93A-4ABF-9A5A-F04121F90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855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5DC6-ACA6-4EC5-A9EB-C23FC636087C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2F56B52-E93A-4ABF-9A5A-F04121F90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855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5DC6-ACA6-4EC5-A9EB-C23FC636087C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2F56B52-E93A-4ABF-9A5A-F04121F90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189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5DC6-ACA6-4EC5-A9EB-C23FC636087C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2F56B52-E93A-4ABF-9A5A-F04121F90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607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5DC6-ACA6-4EC5-A9EB-C23FC636087C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6B52-E93A-4ABF-9A5A-F04121F90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665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5DC6-ACA6-4EC5-A9EB-C23FC636087C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6B52-E93A-4ABF-9A5A-F04121F90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019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5DC6-ACA6-4EC5-A9EB-C23FC636087C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6B52-E93A-4ABF-9A5A-F04121F90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28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5DC6-ACA6-4EC5-A9EB-C23FC636087C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F56B52-E93A-4ABF-9A5A-F04121F90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465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75DC6-ACA6-4EC5-A9EB-C23FC636087C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F56B52-E93A-4ABF-9A5A-F04121F90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026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421" y="1232847"/>
            <a:ext cx="6755191" cy="1960730"/>
          </a:xfrm>
        </p:spPr>
        <p:txBody>
          <a:bodyPr>
            <a:normAutofit/>
          </a:bodyPr>
          <a:lstStyle/>
          <a:p>
            <a:r>
              <a:rPr lang="en-US" sz="1400" dirty="0"/>
              <a:t>Full Name	</a:t>
            </a:r>
            <a:r>
              <a:rPr lang="en-US" sz="1400" dirty="0" smtClean="0"/>
              <a:t>		:  </a:t>
            </a:r>
            <a:r>
              <a:rPr lang="en-US" sz="1400" dirty="0" err="1"/>
              <a:t>Eka</a:t>
            </a:r>
            <a:r>
              <a:rPr lang="en-US" sz="1400" dirty="0"/>
              <a:t> </a:t>
            </a:r>
            <a:r>
              <a:rPr lang="en-US" sz="1400" dirty="0" err="1"/>
              <a:t>Widiasari</a:t>
            </a:r>
            <a:r>
              <a:rPr lang="en-US" sz="1400" dirty="0"/>
              <a:t>, </a:t>
            </a:r>
            <a:r>
              <a:rPr lang="id-ID" sz="1400" dirty="0"/>
              <a:t>S.Psi., </a:t>
            </a:r>
            <a:r>
              <a:rPr lang="en-US" sz="1400" dirty="0" err="1"/>
              <a:t>M.Psi</a:t>
            </a:r>
            <a:r>
              <a:rPr lang="en-US" sz="1400" dirty="0"/>
              <a:t>., </a:t>
            </a:r>
            <a:r>
              <a:rPr lang="en-US" sz="1400" dirty="0" err="1"/>
              <a:t>Psikolog</a:t>
            </a:r>
            <a:endParaRPr lang="en-US" sz="1400" dirty="0"/>
          </a:p>
          <a:p>
            <a:r>
              <a:rPr lang="en-US" sz="1400" dirty="0"/>
              <a:t>Place/Date of Birth	:  </a:t>
            </a:r>
            <a:r>
              <a:rPr lang="en-US" sz="1400" dirty="0" err="1"/>
              <a:t>Pulung</a:t>
            </a:r>
            <a:r>
              <a:rPr lang="en-US" sz="1400" dirty="0"/>
              <a:t> </a:t>
            </a:r>
            <a:r>
              <a:rPr lang="en-US" sz="1400" dirty="0" err="1"/>
              <a:t>Kencana</a:t>
            </a:r>
            <a:r>
              <a:rPr lang="en-US" sz="1400" dirty="0"/>
              <a:t> / 19</a:t>
            </a:r>
            <a:r>
              <a:rPr lang="en-US" sz="1400" baseline="30000" dirty="0"/>
              <a:t>th</a:t>
            </a:r>
            <a:r>
              <a:rPr lang="en-US" sz="1400" dirty="0"/>
              <a:t> February 1986</a:t>
            </a:r>
          </a:p>
          <a:p>
            <a:r>
              <a:rPr lang="en-US" sz="1400" dirty="0" smtClean="0"/>
              <a:t>Current </a:t>
            </a:r>
            <a:r>
              <a:rPr lang="en-US" sz="1400" dirty="0"/>
              <a:t>Address	</a:t>
            </a:r>
            <a:r>
              <a:rPr lang="en-US" sz="1400" dirty="0" smtClean="0"/>
              <a:t>	:  </a:t>
            </a:r>
            <a:r>
              <a:rPr lang="id-ID" sz="1400" dirty="0" smtClean="0"/>
              <a:t>Perum Duta Graha Blok E21A, Karang Gintung 					   Sumbang Purwokerto</a:t>
            </a:r>
            <a:endParaRPr lang="en-US" sz="1400" dirty="0"/>
          </a:p>
          <a:p>
            <a:r>
              <a:rPr lang="en-US" sz="1400" dirty="0"/>
              <a:t>Phone Number	</a:t>
            </a:r>
            <a:r>
              <a:rPr lang="en-US" sz="1400" dirty="0" smtClean="0"/>
              <a:t>	:  </a:t>
            </a:r>
            <a:r>
              <a:rPr lang="en-US" sz="1400" dirty="0"/>
              <a:t>081379042509</a:t>
            </a:r>
          </a:p>
          <a:p>
            <a:r>
              <a:rPr lang="en-US" sz="1400" dirty="0"/>
              <a:t>E-mail	</a:t>
            </a:r>
            <a:r>
              <a:rPr lang="en-US" sz="1400" dirty="0" smtClean="0"/>
              <a:t>			:  </a:t>
            </a:r>
            <a:r>
              <a:rPr lang="id-ID" sz="1400" u="sng" dirty="0" smtClean="0"/>
              <a:t>ekawidiasari@iainpurwokerto.ac.id</a:t>
            </a:r>
            <a:endParaRPr lang="en-US" sz="1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033516" y="3616656"/>
            <a:ext cx="10058400" cy="3111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id-ID" sz="1600" dirty="0" smtClean="0"/>
              <a:t>Pendidikan</a:t>
            </a:r>
          </a:p>
          <a:p>
            <a:pPr lvl="0">
              <a:buAutoNum type="arabicPeriod"/>
            </a:pPr>
            <a:r>
              <a:rPr lang="id-ID" sz="1600" dirty="0" smtClean="0"/>
              <a:t>S1 Universitas Gadjah Mada</a:t>
            </a:r>
          </a:p>
          <a:p>
            <a:pPr lvl="0">
              <a:buAutoNum type="arabicPeriod"/>
            </a:pPr>
            <a:r>
              <a:rPr lang="id-ID" sz="1600" dirty="0" smtClean="0"/>
              <a:t>S2 Profesi Psikologi Bidang Klinis Universitas Gadjah Mada</a:t>
            </a:r>
          </a:p>
          <a:p>
            <a:pPr marL="0" lvl="0" indent="0">
              <a:buNone/>
            </a:pPr>
            <a:r>
              <a:rPr lang="id-ID" sz="1600" dirty="0" smtClean="0"/>
              <a:t>Pekerjaan</a:t>
            </a:r>
          </a:p>
          <a:p>
            <a:r>
              <a:rPr lang="id-ID" sz="1600" dirty="0" smtClean="0"/>
              <a:t>Dosen Fakultas Dakwah </a:t>
            </a:r>
            <a:r>
              <a:rPr lang="id-ID" sz="1600" dirty="0"/>
              <a:t>IAIN Purwokerto </a:t>
            </a:r>
          </a:p>
          <a:p>
            <a:pPr lvl="0"/>
            <a:r>
              <a:rPr lang="id-ID" sz="1600" dirty="0" smtClean="0"/>
              <a:t>Psikolog Biro Paramita &amp; Cahaya Baru  Purwokerto</a:t>
            </a:r>
            <a:r>
              <a:rPr lang="en-US" sz="1600" dirty="0" smtClean="0"/>
              <a:t>	</a:t>
            </a:r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pPr lvl="0"/>
            <a:endParaRPr lang="en-US" sz="1600" dirty="0"/>
          </a:p>
          <a:p>
            <a:endParaRPr lang="en-US" sz="1600" dirty="0"/>
          </a:p>
          <a:p>
            <a:pPr lvl="0"/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99576670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262</TotalTime>
  <Words>29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Wisp</vt:lpstr>
      <vt:lpstr>…..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DakwahUser</cp:lastModifiedBy>
  <cp:revision>9</cp:revision>
  <dcterms:created xsi:type="dcterms:W3CDTF">2018-09-20T18:41:49Z</dcterms:created>
  <dcterms:modified xsi:type="dcterms:W3CDTF">2020-03-07T04:15:23Z</dcterms:modified>
</cp:coreProperties>
</file>